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699247"/>
            <a:ext cx="10100329" cy="2151530"/>
          </a:xfrm>
        </p:spPr>
        <p:txBody>
          <a:bodyPr/>
          <a:lstStyle/>
          <a:p>
            <a:r>
              <a:rPr lang="en-US" dirty="0" err="1" smtClean="0"/>
              <a:t>VarietY</a:t>
            </a:r>
            <a:r>
              <a:rPr lang="en-US" dirty="0" smtClean="0"/>
              <a:t> of Life (Insects)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3830420"/>
            <a:ext cx="6400800" cy="1947333"/>
          </a:xfrm>
        </p:spPr>
        <p:txBody>
          <a:bodyPr/>
          <a:lstStyle/>
          <a:p>
            <a:r>
              <a:rPr lang="en-US" dirty="0" smtClean="0"/>
              <a:t>Partner #1 – insert name</a:t>
            </a:r>
          </a:p>
          <a:p>
            <a:r>
              <a:rPr lang="en-US" dirty="0" smtClean="0"/>
              <a:t>Partner # 2 – </a:t>
            </a:r>
            <a:r>
              <a:rPr lang="en-US" dirty="0"/>
              <a:t>insert </a:t>
            </a:r>
            <a:r>
              <a:rPr lang="en-US" dirty="0" smtClean="0"/>
              <a:t>name</a:t>
            </a:r>
          </a:p>
          <a:p>
            <a:r>
              <a:rPr lang="en-US" dirty="0" smtClean="0"/>
              <a:t>Partner # 3 -- </a:t>
            </a:r>
            <a:r>
              <a:rPr lang="en-US" dirty="0"/>
              <a:t>insert name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37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What is an insect?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Insect # 1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7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9" y="605118"/>
            <a:ext cx="392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Insect # 2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71" y="1734671"/>
            <a:ext cx="8041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Click here - Insert 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84538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</TotalTime>
  <Words>50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Slice</vt:lpstr>
      <vt:lpstr>VarietY of Life (Insects)</vt:lpstr>
      <vt:lpstr>PowerPoint Presentation</vt:lpstr>
      <vt:lpstr>PowerPoint Presentation</vt:lpstr>
      <vt:lpstr>PowerPoint Presentation</vt:lpstr>
    </vt:vector>
  </TitlesOfParts>
  <Company>Province of New Brunswick - Department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Production - RMS</dc:title>
  <dc:creator>Terry, Sean J. (ASD-E)</dc:creator>
  <cp:lastModifiedBy>Terry, Sean J. (ASD-E)</cp:lastModifiedBy>
  <cp:revision>2</cp:revision>
  <dcterms:created xsi:type="dcterms:W3CDTF">2017-05-30T01:37:07Z</dcterms:created>
  <dcterms:modified xsi:type="dcterms:W3CDTF">2017-05-30T02:14:32Z</dcterms:modified>
</cp:coreProperties>
</file>